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12192000" cy="6858000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>
      <p:cViewPr varScale="1">
        <p:scale>
          <a:sx n="104" d="100"/>
          <a:sy n="104" d="100"/>
        </p:scale>
        <p:origin x="232" y="5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7ABD5AB-4B03-C435-B6C2-799B80EE3A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C44F332-A67A-EC5B-C6F4-1FBE8625218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D901AB9-A380-414D-BBD7-33DFC8C40E4B}" type="datetimeFigureOut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312BF728-8D9A-C42D-BA2A-A2055299E3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17B9EDC2-E114-ED8D-B2C6-3B2FA352D5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EEEF6F6-F167-562B-D731-6CFFE781D30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5CC0FB8-E0CA-ABB3-E57E-25115A8A91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A67F343-EDB6-2A40-85C2-BE35A524F3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C68EF7-4F35-85C9-6FAB-C2163AD16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5B0DA-0ABB-A049-A2CE-0D1B5A3E3437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8D4BEF-828C-DC9E-6937-BBACB6012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3D2A87-AC77-8EFA-4E35-3A25B1DAE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70754-5607-9F4C-9BF4-C04E3876779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4849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A54C46-26C1-2334-E618-22D1D22F4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A3249-BDB0-4742-B28B-65821C09B707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C95157-52E5-0E0C-3650-B0AF6380F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D4D82F-9669-359B-7D70-A86C81C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1DA48-6D31-D047-98FA-CA33D162F37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5491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FC0E80-48DF-963D-08AC-18657095B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76AA-A6C5-FA43-8DF2-A2924D197BC5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287795-4041-797D-36C8-B5C401496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C88E58-1985-CDF8-59C0-40499AC8C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7BA1E-C29C-5F49-B0D3-FF1C0D69895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2546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19FEF8-98AC-4F46-7C74-74C156E55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C1595-56F4-524D-926F-323D999698D9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9519AE-77F6-8EB8-2143-4E2BCF5BC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23C0F9-ED18-2B3B-4209-812FD3F26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06012-195C-CC42-B585-8A66A3450B9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6946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D5DBD8-27CE-EE2F-8795-8536CD226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144B9-A315-214B-BE1B-504C1115D1D1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BBC21F-86B2-D208-9E77-DC3155B8B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34937A-9F8C-CB82-C173-5657E942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116C1-CE8D-C24C-96D6-0B04ED9E969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0692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F8EA2EE8-8003-4702-B362-6A67F25C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4D241-B80C-1840-9C01-EFFCC5424A31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5C17EB10-1ACD-2A46-F4A5-12876D7C8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8BB942F6-A4AC-8541-4800-4E8366CAC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F8532-42B1-2B48-B7C0-20F08A3975E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7638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A24AFD9A-225A-07E4-FD35-FCAEE4725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5926D-90DE-CA49-9627-5B0A639CA3BE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84A7624C-4881-E852-B100-16ABB95F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DAA48CF-A37D-7AEE-25C0-C4B323B4A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2A9DA-17F3-ED4B-B819-05235CCCEE1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6507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8DB75CCE-8493-467A-17A9-5347E1545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23A8C-6E00-784B-8140-222F17D00907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56B154DB-01E1-DDFF-F047-64CE94B2C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4234ED10-4E9A-7CBC-9A57-800AF778C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951E8-3C8C-4746-9470-81F0F61763B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65896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577A18BE-283B-5DAE-8D00-9864A6FEF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18A5E-D2A1-7A43-921C-4D82A1BE5A71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1293BA18-FC5C-B84B-57AF-191B029F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7CC744DD-510E-7F3B-CAB9-01B6D1DA6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10E4B-D435-004F-AEA4-0830E285EEC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5987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C2CF5D47-4DB0-4F4D-0EFE-B7DAD0F65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101FF-4BEA-994B-B2C1-83AFF466F353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5458B09B-1B2F-E55B-1006-B1AE416AD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E3379EC3-B387-6C71-6B3F-CD594B19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66995-8E1D-BA44-876C-45BE760DE2A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83413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D5D43420-6C4E-81D3-20E4-BDD64EFD8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D671B-C615-2847-81F2-D412072A6425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14FE8128-EF50-FD20-4812-10480BDD4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88EBB707-C4AA-56E7-AF06-1E3997A8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17323-AE86-2842-9674-39CF54826F6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0076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>
            <a:extLst>
              <a:ext uri="{FF2B5EF4-FFF2-40B4-BE49-F238E27FC236}">
                <a16:creationId xmlns:a16="http://schemas.microsoft.com/office/drawing/2014/main" id="{908BD7F9-15CE-9B24-4711-E0C0B49BFE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BD89C6F5-FF7A-D8F1-A81D-F63CF6B9E0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62A784-CDC9-3189-63EC-57CB6FAA23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A40A59-6A2D-C24F-A516-9AF293DC3C97}" type="datetime1">
              <a:rPr lang="de-DE"/>
              <a:pPr>
                <a:defRPr/>
              </a:pPr>
              <a:t>14.08.25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DBC2EC-B7DE-38D0-ED90-04FB895883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BD692D-75C2-7440-A692-64B650E7C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6828397-8A7D-5C44-90EC-21C7A562CC8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06EFE49-228E-3511-9C1B-E2BF5C271349}"/>
              </a:ext>
            </a:extLst>
          </p:cNvPr>
          <p:cNvSpPr txBox="1"/>
          <p:nvPr/>
        </p:nvSpPr>
        <p:spPr>
          <a:xfrm>
            <a:off x="4799856" y="2636912"/>
            <a:ext cx="626469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5000" b="1" dirty="0">
                <a:solidFill>
                  <a:srgbClr val="266A91"/>
                </a:solidFill>
                <a:latin typeface="Eurostile" panose="020B0504020202050204" pitchFamily="34" charset="77"/>
              </a:rPr>
              <a:t>Titel</a:t>
            </a:r>
          </a:p>
          <a:p>
            <a:pPr algn="r"/>
            <a:r>
              <a:rPr lang="de-DE" altLang="de-DE" sz="3800" dirty="0">
                <a:solidFill>
                  <a:srgbClr val="266A91"/>
                </a:solidFill>
                <a:latin typeface="Eurostile" panose="020B0504020202050204" pitchFamily="34" charset="77"/>
              </a:rPr>
              <a:t>Vortragender</a:t>
            </a:r>
            <a:r>
              <a:rPr lang="de-DE" altLang="de-DE" sz="3200" dirty="0">
                <a:solidFill>
                  <a:srgbClr val="266A91"/>
                </a:solidFill>
                <a:latin typeface="Eurostile" panose="020B0504020202050204" pitchFamily="34" charset="77"/>
              </a:rPr>
              <a:t> </a:t>
            </a:r>
          </a:p>
          <a:p>
            <a:pPr algn="r"/>
            <a:r>
              <a:rPr lang="de-DE" altLang="de-DE" sz="3200" dirty="0">
                <a:solidFill>
                  <a:srgbClr val="266A91"/>
                </a:solidFill>
                <a:latin typeface="Eurostile" panose="020B0504020202050204" pitchFamily="34" charset="77"/>
              </a:rPr>
              <a:t>Institution + ggf. Logo der Institution</a:t>
            </a:r>
          </a:p>
          <a:p>
            <a:pPr algn="r"/>
            <a:endParaRPr lang="de-DE" sz="3200" dirty="0">
              <a:latin typeface="Eurostile" panose="020B0504020202050204" pitchFamily="34" charset="7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B4EBCC-1997-8168-57D0-2D36F5FE2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18609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rgbClr val="F0F0F0">
            <a:alpha val="84000"/>
          </a:srgbClr>
        </a:solidFill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Macintosh PowerPoint</Application>
  <PresentationFormat>Breitbild</PresentationFormat>
  <Paragraphs>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Calibri</vt:lpstr>
      <vt:lpstr>Arial</vt:lpstr>
      <vt:lpstr>Wingdings</vt:lpstr>
      <vt:lpstr>Larissa</vt:lpstr>
      <vt:lpstr>PowerPoint-Präsentation</vt:lpstr>
      <vt:lpstr>PowerPoint-Präsentation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Mustervorlage  Erklärung zu Interessenkonflikten</dc:title>
  <dc:creator>Ronny Dittmar</dc:creator>
  <cp:lastModifiedBy>Stefan Geis</cp:lastModifiedBy>
  <cp:revision>21</cp:revision>
  <dcterms:created xsi:type="dcterms:W3CDTF">2015-01-07T09:58:11Z</dcterms:created>
  <dcterms:modified xsi:type="dcterms:W3CDTF">2025-08-14T09:45:15Z</dcterms:modified>
</cp:coreProperties>
</file>