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087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1745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2617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3490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10436284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12523545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14610801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16698057" algn="l" defTabSz="417451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C6"/>
    <a:srgbClr val="868786"/>
    <a:srgbClr val="008786"/>
    <a:srgbClr val="D3E3F6"/>
    <a:srgbClr val="D2DDF2"/>
    <a:srgbClr val="BECEEC"/>
    <a:srgbClr val="AEC3E8"/>
    <a:srgbClr val="AE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7"/>
    <p:restoredTop sz="94682"/>
  </p:normalViewPr>
  <p:slideViewPr>
    <p:cSldViewPr>
      <p:cViewPr varScale="1">
        <p:scale>
          <a:sx n="26" d="100"/>
          <a:sy n="26" d="100"/>
        </p:scale>
        <p:origin x="2912" y="616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8E86-FD40-124C-8EE9-65AD929E0C81}" type="datetimeFigureOut">
              <a:rPr lang="de-DE" smtClean="0"/>
              <a:t>14.08.25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1388" y="1241425"/>
            <a:ext cx="23717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186D-54B2-564D-B319-6088F9883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2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11AB6D-6033-492B-836B-8B681A17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CD957-3192-4213-B167-2363FAD7D8E5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E38C0C-6F7D-440D-AB78-C1C5DC77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963A45-AB13-4319-8E5B-73C3EC3B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8AE3-49C4-4E42-A1A0-A235B49BEC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05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4F4022-5B2C-4BF8-BB2B-8D12E192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2A7F0-2DEE-4197-BB56-A94B34E91400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B9DEF7-F664-43BA-8B3C-37D9C370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F644BF-0FAC-4784-A2C6-7440530E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0352E-5D5B-4710-ACD3-7E76E9E92D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1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9529" y="1714147"/>
            <a:ext cx="6811923" cy="36521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1714147"/>
            <a:ext cx="19931182" cy="365219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4803F-7B6C-4B6A-8F50-EADBA15A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B2279-BCDA-4D1B-8563-4E20EB2DB6DC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30B59-2977-4220-93DB-914DD6D6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4CE442-DF44-4F88-9381-D81202ED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DA768-DB48-4B15-A246-2477F72A51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9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83F9BC-A4D7-4406-9847-194099BC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A81A4-271F-4E76-859A-539A5BDFB1FC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509F33-0E6F-4B93-908C-788E7DD3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F9ABC-B5AB-498A-B7CD-308C8DE1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D2C8-8F2A-46B7-917D-03CFAECC0D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4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4" y="18142071"/>
            <a:ext cx="25733931" cy="9363318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55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B3C84-2E39-49D4-848A-2B1D31CA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2EE8A-D2CE-474E-99C1-3F6B339623BF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06FA40-D10D-4873-A9BB-255D56B5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52AC9-C201-43ED-A91D-6F7046D2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D07E-F058-4AA8-9A1B-928846BEED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2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761" y="9987557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89900" y="9987557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9C77F02-C776-439E-A1A6-C77E3F9C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AA359-F167-4641-ABF4-F81F6991C97D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835EDE9-B193-4AA1-8577-4DA346FE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72D1258-C1A0-402A-B0F1-C6465F2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D0006-6E7B-4B4B-BA09-1D92BA00A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15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7" y="9581307"/>
            <a:ext cx="13376810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7" y="13574340"/>
            <a:ext cx="13376810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95" y="9581307"/>
            <a:ext cx="13382064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95" y="13574340"/>
            <a:ext cx="13382064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B7E82F5-4260-4316-A234-E88F4F53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06748-C9FB-4BE3-9BCA-951F243B5B40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75D46EC-F370-4FE4-97AD-59320323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DD232DC-5C5F-45B7-95B9-62E1B61C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6AAF-FEA6-4F71-9140-883047B4E4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23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82BA262-99B4-4322-A741-A2DCD6D2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3BE27-3A2D-40D4-B811-8976FDAE9DF6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47E5F60-FE93-4FBE-9513-0EAD8AC4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D45344-1609-4691-9289-D70E9E83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5A7FA-673D-4D86-A752-280B89E34D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54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3DDCA0B-FF3D-4EE1-8141-621B9D21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F3772-4644-4DD0-B0EF-B63840F7279E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ED30609-3FA0-4216-AE23-65A57A37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E89D06C-6C5F-48AF-8383-0C8026A4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41E3-F5BF-4C62-BF8B-BEA0BD6037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15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7" y="1704225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72" y="1704233"/>
            <a:ext cx="16924687" cy="36531827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7" y="8957087"/>
            <a:ext cx="9960338" cy="29278968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91DAF2B-CE6A-4202-B5E9-F4352EF1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1D759-3F46-4614-A7A3-50AEDBB24B5A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74867AC-A802-47FD-94B6-B62DCD8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67788C-B354-4002-8C95-A4102EC4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6E67-E9C4-4FFB-A743-A194A8BC6F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7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499901"/>
            <a:ext cx="18165128" cy="5023493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1018ED4-1752-48A4-8EDD-CD0FEF6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87634-BD56-4BE1-85E2-6F79145A1031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BD8157C-D201-406E-9A93-DC68E54E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AEF39A-6462-4B95-BA2C-D6F0EC65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1677-F814-4F31-973B-108F7973BF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5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EF2310B-59F7-4331-BCFE-97BC289FF6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3761" y="1716611"/>
            <a:ext cx="27247692" cy="71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9481B62C-8265-4506-8FEC-05AAD2450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3761" y="9987545"/>
            <a:ext cx="27247692" cy="282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9204B-32C1-4401-BDCC-F4164371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3761" y="39675233"/>
            <a:ext cx="7064216" cy="2273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298">
                <a:solidFill>
                  <a:srgbClr val="898989"/>
                </a:solidFill>
              </a:defRPr>
            </a:lvl1pPr>
          </a:lstStyle>
          <a:p>
            <a:fld id="{0E4704CC-1C1E-4FAD-9857-593DA7E578B4}" type="datetimeFigureOut">
              <a:rPr lang="de-DE" altLang="de-DE"/>
              <a:pPr/>
              <a:t>14.08.25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20711-D413-4B14-A8B7-8966A268E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031" y="39675233"/>
            <a:ext cx="9587151" cy="2273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29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4A7A8-F1EF-483A-8806-5C2DAB0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7236" y="39675233"/>
            <a:ext cx="7064216" cy="2273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5298">
                <a:solidFill>
                  <a:srgbClr val="898989"/>
                </a:solidFill>
              </a:defRPr>
            </a:lvl1pPr>
          </a:lstStyle>
          <a:p>
            <a:fld id="{3E2B2015-3869-4655-B836-C548FEFEA6E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24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2018355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6pPr>
      <a:lvl7pPr marL="4036710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7pPr>
      <a:lvl8pPr marL="6055065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8pPr>
      <a:lvl9pPr marL="8073420" algn="ctr" rtl="0" fontAlgn="base">
        <a:spcBef>
          <a:spcPct val="0"/>
        </a:spcBef>
        <a:spcAft>
          <a:spcPct val="0"/>
        </a:spcAft>
        <a:defRPr sz="19424">
          <a:solidFill>
            <a:schemeClr val="tx1"/>
          </a:solidFill>
          <a:latin typeface="Calibri" pitchFamily="34" charset="0"/>
        </a:defRPr>
      </a:lvl9pPr>
    </p:titleStyle>
    <p:bodyStyle>
      <a:lvl1pPr marL="1513766" indent="-15137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12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3279827" indent="-1261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36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045888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064243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2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082598" indent="-1009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82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10095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005C5-2A43-7C11-AD0F-8DD2A9156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C84C6-AEC6-93D7-724B-82EA3BFE8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700" y="6321690"/>
            <a:ext cx="26942367" cy="16744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10595" dirty="0">
                <a:solidFill>
                  <a:srgbClr val="868786"/>
                </a:solidFill>
                <a:ea typeface="+mj-ea"/>
              </a:rPr>
              <a:t>Titel des Posters</a:t>
            </a:r>
          </a:p>
        </p:txBody>
      </p:sp>
      <p:sp>
        <p:nvSpPr>
          <p:cNvPr id="13321" name="Titel 1">
            <a:extLst>
              <a:ext uri="{FF2B5EF4-FFF2-40B4-BE49-F238E27FC236}">
                <a16:creationId xmlns:a16="http://schemas.microsoft.com/office/drawing/2014/main" id="{863BAADF-62A7-A212-5DF1-035B2FBE5ED4}"/>
              </a:ext>
            </a:extLst>
          </p:cNvPr>
          <p:cNvSpPr txBox="1">
            <a:spLocks/>
          </p:cNvSpPr>
          <p:nvPr/>
        </p:nvSpPr>
        <p:spPr bwMode="auto">
          <a:xfrm>
            <a:off x="1338762" y="7937118"/>
            <a:ext cx="26832292" cy="100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5298" dirty="0">
                <a:solidFill>
                  <a:srgbClr val="868786"/>
                </a:solidFill>
              </a:rPr>
              <a:t>Autor 1, Autor 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EDD8E37-7668-A531-970A-2082F6CB3C6D}"/>
              </a:ext>
            </a:extLst>
          </p:cNvPr>
          <p:cNvSpPr txBox="1">
            <a:spLocks/>
          </p:cNvSpPr>
          <p:nvPr/>
        </p:nvSpPr>
        <p:spPr>
          <a:xfrm>
            <a:off x="1338761" y="8751008"/>
            <a:ext cx="26846307" cy="127360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3532" dirty="0">
                <a:solidFill>
                  <a:srgbClr val="868786"/>
                </a:solidFill>
              </a:rPr>
              <a:t>1 Abteilung , 2 Abteilung</a:t>
            </a:r>
          </a:p>
        </p:txBody>
      </p:sp>
      <p:sp>
        <p:nvSpPr>
          <p:cNvPr id="13323" name="Textfeld 4">
            <a:extLst>
              <a:ext uri="{FF2B5EF4-FFF2-40B4-BE49-F238E27FC236}">
                <a16:creationId xmlns:a16="http://schemas.microsoft.com/office/drawing/2014/main" id="{4CEF998B-08FC-BC15-F7C9-614A0557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60" y="40939856"/>
            <a:ext cx="2869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rgbClr val="868786"/>
                </a:solidFill>
              </a:rPr>
              <a:t>Korrespondenz: 	Prof. Dr. Dr. Max Mustermann, Mund-, Kiefer- und Gesichtschirurgie der Musteruniversitätsmedizin, </a:t>
            </a:r>
          </a:p>
          <a:p>
            <a:pPr eaLnBrk="1" hangingPunct="1"/>
            <a:r>
              <a:rPr lang="de-DE" altLang="de-DE" sz="3600" dirty="0">
                <a:solidFill>
                  <a:srgbClr val="868786"/>
                </a:solidFill>
              </a:rPr>
              <a:t>				Musterstraße 2, 12345 Musterhausen, Email: Max.Mustermann@universitätsmedizin.de</a:t>
            </a:r>
          </a:p>
        </p:txBody>
      </p:sp>
      <p:sp>
        <p:nvSpPr>
          <p:cNvPr id="13324" name="Textfeld 12">
            <a:extLst>
              <a:ext uri="{FF2B5EF4-FFF2-40B4-BE49-F238E27FC236}">
                <a16:creationId xmlns:a16="http://schemas.microsoft.com/office/drawing/2014/main" id="{AADA8CEC-CDA4-3283-BDEF-0E9B0D5D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60" y="10737102"/>
            <a:ext cx="278664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sz="8000" dirty="0">
                <a:solidFill>
                  <a:srgbClr val="002060"/>
                </a:solidFill>
              </a:rPr>
              <a:t>PROBLEMSTELLUNG</a:t>
            </a:r>
            <a:endParaRPr lang="de-DE" altLang="de-DE" sz="7063" dirty="0">
              <a:solidFill>
                <a:srgbClr val="002060"/>
              </a:solidFill>
            </a:endParaRPr>
          </a:p>
        </p:txBody>
      </p:sp>
      <p:sp>
        <p:nvSpPr>
          <p:cNvPr id="13325" name="Textfeld 14">
            <a:extLst>
              <a:ext uri="{FF2B5EF4-FFF2-40B4-BE49-F238E27FC236}">
                <a16:creationId xmlns:a16="http://schemas.microsoft.com/office/drawing/2014/main" id="{2ABA9D1A-32D4-4575-1CEC-2220B253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6" y="16482946"/>
            <a:ext cx="278664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sz="8000" dirty="0">
                <a:solidFill>
                  <a:srgbClr val="002060"/>
                </a:solidFill>
              </a:rPr>
              <a:t>ZIELSETZUNG</a:t>
            </a:r>
            <a:endParaRPr lang="de-DE" altLang="de-DE" sz="7063" dirty="0">
              <a:solidFill>
                <a:srgbClr val="002060"/>
              </a:solidFill>
            </a:endParaRPr>
          </a:p>
        </p:txBody>
      </p:sp>
      <p:sp>
        <p:nvSpPr>
          <p:cNvPr id="13326" name="Textfeld 15">
            <a:extLst>
              <a:ext uri="{FF2B5EF4-FFF2-40B4-BE49-F238E27FC236}">
                <a16:creationId xmlns:a16="http://schemas.microsoft.com/office/drawing/2014/main" id="{2CC6114B-E5ED-E63E-C0BF-71B1894B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7" y="22193969"/>
            <a:ext cx="27866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sz="8000" dirty="0">
                <a:solidFill>
                  <a:srgbClr val="002060"/>
                </a:solidFill>
              </a:rPr>
              <a:t>METHODIK</a:t>
            </a:r>
            <a:endParaRPr lang="de-DE" altLang="de-DE" sz="7063" dirty="0">
              <a:solidFill>
                <a:srgbClr val="002060"/>
              </a:solidFill>
            </a:endParaRPr>
          </a:p>
        </p:txBody>
      </p:sp>
      <p:sp>
        <p:nvSpPr>
          <p:cNvPr id="13327" name="Textfeld 16">
            <a:extLst>
              <a:ext uri="{FF2B5EF4-FFF2-40B4-BE49-F238E27FC236}">
                <a16:creationId xmlns:a16="http://schemas.microsoft.com/office/drawing/2014/main" id="{23463A38-03BB-5128-2A1C-9CC8643D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27" y="27666577"/>
            <a:ext cx="270052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sz="8000" dirty="0">
                <a:solidFill>
                  <a:srgbClr val="002060"/>
                </a:solidFill>
              </a:rPr>
              <a:t>ERGEBNISSE</a:t>
            </a:r>
            <a:endParaRPr lang="de-DE" altLang="de-DE" sz="7063" dirty="0">
              <a:solidFill>
                <a:srgbClr val="002060"/>
              </a:solidFill>
            </a:endParaRPr>
          </a:p>
        </p:txBody>
      </p:sp>
      <p:sp>
        <p:nvSpPr>
          <p:cNvPr id="13328" name="Textfeld 17">
            <a:extLst>
              <a:ext uri="{FF2B5EF4-FFF2-40B4-BE49-F238E27FC236}">
                <a16:creationId xmlns:a16="http://schemas.microsoft.com/office/drawing/2014/main" id="{2C018BA4-1266-E6E6-FA3B-B53494CC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42" y="33881641"/>
            <a:ext cx="270052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sz="8000" dirty="0">
                <a:solidFill>
                  <a:srgbClr val="002060"/>
                </a:solidFill>
              </a:rPr>
              <a:t>SCHLUSSFOLGERUNGEN</a:t>
            </a:r>
            <a:endParaRPr lang="de-DE" altLang="de-DE" sz="7063" dirty="0">
              <a:solidFill>
                <a:srgbClr val="002060"/>
              </a:solidFill>
            </a:endParaRPr>
          </a:p>
        </p:txBody>
      </p:sp>
      <p:sp>
        <p:nvSpPr>
          <p:cNvPr id="13329" name="Textfeld 13">
            <a:extLst>
              <a:ext uri="{FF2B5EF4-FFF2-40B4-BE49-F238E27FC236}">
                <a16:creationId xmlns:a16="http://schemas.microsoft.com/office/drawing/2014/main" id="{FB5BA2BE-B063-8AF1-1754-29EBB094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871" y="12005590"/>
            <a:ext cx="28684364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 dirty="0">
                <a:solidFill>
                  <a:srgbClr val="868786"/>
                </a:solidFill>
              </a:rPr>
              <a:t>Textkörper 1</a:t>
            </a:r>
          </a:p>
        </p:txBody>
      </p:sp>
      <p:sp>
        <p:nvSpPr>
          <p:cNvPr id="13330" name="Textfeld 19">
            <a:extLst>
              <a:ext uri="{FF2B5EF4-FFF2-40B4-BE49-F238E27FC236}">
                <a16:creationId xmlns:a16="http://schemas.microsoft.com/office/drawing/2014/main" id="{6E2C12BF-C8CC-CABB-2EDA-B5333A8C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17751420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 dirty="0">
                <a:solidFill>
                  <a:srgbClr val="868786"/>
                </a:solidFill>
              </a:rPr>
              <a:t>Textkörper 2</a:t>
            </a:r>
          </a:p>
        </p:txBody>
      </p:sp>
      <p:sp>
        <p:nvSpPr>
          <p:cNvPr id="13331" name="Textfeld 20">
            <a:extLst>
              <a:ext uri="{FF2B5EF4-FFF2-40B4-BE49-F238E27FC236}">
                <a16:creationId xmlns:a16="http://schemas.microsoft.com/office/drawing/2014/main" id="{4CED64E9-FCEC-31AC-0D22-D83A3D939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23504501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 dirty="0">
                <a:solidFill>
                  <a:srgbClr val="868786"/>
                </a:solidFill>
              </a:rPr>
              <a:t>Textkörper 3</a:t>
            </a:r>
          </a:p>
        </p:txBody>
      </p:sp>
      <p:sp>
        <p:nvSpPr>
          <p:cNvPr id="13332" name="Textfeld 21">
            <a:extLst>
              <a:ext uri="{FF2B5EF4-FFF2-40B4-BE49-F238E27FC236}">
                <a16:creationId xmlns:a16="http://schemas.microsoft.com/office/drawing/2014/main" id="{79592911-5842-E2A6-2A50-A643D0F0E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76" y="28998127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>
                <a:solidFill>
                  <a:srgbClr val="868786"/>
                </a:solidFill>
              </a:rPr>
              <a:t>Textkörper 4</a:t>
            </a:r>
          </a:p>
        </p:txBody>
      </p:sp>
      <p:sp>
        <p:nvSpPr>
          <p:cNvPr id="13333" name="Textfeld 22">
            <a:extLst>
              <a:ext uri="{FF2B5EF4-FFF2-40B4-BE49-F238E27FC236}">
                <a16:creationId xmlns:a16="http://schemas.microsoft.com/office/drawing/2014/main" id="{FB3B4DD1-D87F-D0F3-D5FD-61D33350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66" y="35192166"/>
            <a:ext cx="2869137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6180">
                <a:solidFill>
                  <a:srgbClr val="868786"/>
                </a:solidFill>
              </a:rPr>
              <a:t>Textkörper 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B4DCD44-26DE-B62C-1972-2CC08148D9C4}"/>
              </a:ext>
            </a:extLst>
          </p:cNvPr>
          <p:cNvSpPr/>
          <p:nvPr/>
        </p:nvSpPr>
        <p:spPr>
          <a:xfrm>
            <a:off x="0" y="0"/>
            <a:ext cx="30276000" cy="42804000"/>
          </a:xfrm>
          <a:prstGeom prst="rect">
            <a:avLst/>
          </a:prstGeom>
          <a:noFill/>
          <a:ln w="1968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DEF4F0-D6BB-18D6-69D6-94D388DFBF48}"/>
              </a:ext>
            </a:extLst>
          </p:cNvPr>
          <p:cNvSpPr txBox="1"/>
          <p:nvPr/>
        </p:nvSpPr>
        <p:spPr>
          <a:xfrm>
            <a:off x="18738006" y="6573053"/>
            <a:ext cx="4897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ggf. Logo </a:t>
            </a:r>
          </a:p>
          <a:p>
            <a:pPr algn="ctr"/>
            <a:r>
              <a:rPr lang="de-DE" sz="6000" dirty="0"/>
              <a:t>der Einrichtung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CE3AB21-2F0C-5FA2-8B22-BBA5F70C0D97}"/>
              </a:ext>
            </a:extLst>
          </p:cNvPr>
          <p:cNvSpPr txBox="1">
            <a:spLocks/>
          </p:cNvSpPr>
          <p:nvPr/>
        </p:nvSpPr>
        <p:spPr bwMode="auto">
          <a:xfrm>
            <a:off x="26715344" y="5552235"/>
            <a:ext cx="3744416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5298" dirty="0">
                <a:solidFill>
                  <a:srgbClr val="868786"/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40553259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Macintosh PowerPoint</Application>
  <PresentationFormat>Benutzerdefiniert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Larissa</vt:lpstr>
      <vt:lpstr>Titel des Posters</vt:lpstr>
    </vt:vector>
  </TitlesOfParts>
  <Company>Universitätsmedizin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Walter, Christian</dc:creator>
  <cp:lastModifiedBy>Stefan Geis</cp:lastModifiedBy>
  <cp:revision>18</cp:revision>
  <cp:lastPrinted>2023-03-07T07:28:46Z</cp:lastPrinted>
  <dcterms:created xsi:type="dcterms:W3CDTF">2014-03-25T09:14:48Z</dcterms:created>
  <dcterms:modified xsi:type="dcterms:W3CDTF">2025-08-14T15:16:11Z</dcterms:modified>
</cp:coreProperties>
</file>